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1"/>
  </p:notesMasterIdLst>
  <p:handoutMasterIdLst>
    <p:handoutMasterId r:id="rId12"/>
  </p:handoutMasterIdLst>
  <p:sldIdLst>
    <p:sldId id="259" r:id="rId2"/>
    <p:sldId id="258" r:id="rId3"/>
    <p:sldId id="260" r:id="rId4"/>
    <p:sldId id="261" r:id="rId5"/>
    <p:sldId id="262" r:id="rId6"/>
    <p:sldId id="263" r:id="rId7"/>
    <p:sldId id="265" r:id="rId8"/>
    <p:sldId id="264" r:id="rId9"/>
    <p:sldId id="266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DC13AB6D-DEA2-4CBB-AC69-1EF1A6AD1512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C752582-D9FF-4E04-A92F-827DB4BB5C48}" type="parTrans" cxnId="{4B888393-351D-4489-90C9-5A68061AB236}">
      <dgm:prSet/>
      <dgm:spPr/>
      <dgm:t>
        <a:bodyPr rtlCol="0"/>
        <a:lstStyle/>
        <a:p>
          <a:pPr rtl="0"/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 rtlCol="0"/>
        <a:lstStyle/>
        <a:p>
          <a:pPr rtl="0"/>
          <a:r>
            <a:rPr lang="ko"/>
            <a:t>01</a:t>
          </a:r>
          <a:endParaRPr lang="ko" dirty="0"/>
        </a:p>
      </dgm:t>
    </dgm:pt>
    <dgm:pt modelId="{53742231-981F-480A-940F-203EC2F7423F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2FC75195-FBA1-43DE-85DD-40B4B3A2F1F3}" type="parTrans" cxnId="{F226B1C2-5D99-403A-8240-EAD6BD4D8534}">
      <dgm:prSet/>
      <dgm:spPr/>
      <dgm:t>
        <a:bodyPr rtlCol="0"/>
        <a:lstStyle/>
        <a:p>
          <a:pPr rtl="0"/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 rtlCol="0"/>
        <a:lstStyle/>
        <a:p>
          <a:pPr rtl="0"/>
          <a:r>
            <a:rPr lang="ko"/>
            <a:t>02</a:t>
          </a:r>
        </a:p>
      </dgm:t>
    </dgm:pt>
    <dgm:pt modelId="{9EF41CC5-EF3B-4A6D-8229-3F1333EADFB3}">
      <dgm:prSet/>
      <dgm:spPr/>
      <dgm:t>
        <a:bodyPr rtlCol="0"/>
        <a:lstStyle/>
        <a:p>
          <a:pPr rtl="0">
            <a:defRPr cap="all"/>
          </a:pPr>
          <a:r>
            <a:rPr lang="ko-KR" altLang="en-US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DAEF1C7D-B0C5-46FA-BED3-8A54E918D3E0}" type="parTrans" cxnId="{E476EEBC-7C9F-4E07-BD58-1044B9769B64}">
      <dgm:prSet/>
      <dgm:spPr/>
      <dgm:t>
        <a:bodyPr rtlCol="0"/>
        <a:lstStyle/>
        <a:p>
          <a:pPr rtl="0"/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 rtlCol="0"/>
        <a:lstStyle/>
        <a:p>
          <a:pPr rtl="0"/>
          <a:r>
            <a:rPr lang="ko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LinFactNeighborX="-38155" custLinFactNeighborY="-5641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 custLinFactNeighborX="-17" custLinFactNeighborY="-41778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구상이유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0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" sz="6600" kern="1200"/>
            <a:t>01</a:t>
          </a:r>
          <a:endParaRPr lang="ko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296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필요부품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3538296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rtlCol="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ko-KR" altLang="en-US" sz="2600" kern="1200" dirty="0">
              <a:latin typeface="Batang" panose="02030600000101010101" pitchFamily="18" charset="-127"/>
              <a:ea typeface="Batang" panose="02030600000101010101" pitchFamily="18" charset="-127"/>
            </a:rPr>
            <a:t>설계</a:t>
          </a:r>
          <a:endParaRPr lang="ko" sz="26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rtlCol="0" anchor="ctr" anchorCtr="0">
          <a:noAutofit/>
        </a:bodyPr>
        <a:lstStyle/>
        <a:p>
          <a:pPr marL="0" lvl="0" indent="0" algn="l" defTabSz="2933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 rtlCol="0"/>
            <a:lstStyle/>
            <a:p>
              <a:pPr rtl="0"/>
              <a:r>
                <a:t>01</a:t>
              </a:r>
            </a:p>
          </dgm:t>
        </dgm:pt>
        <dgm:pt modelId="201" type="sibTrans" cxnId="5">
          <dgm:prSet phldrT="2"/>
          <dgm:t>
            <a:bodyPr rtlCol="0"/>
            <a:lstStyle/>
            <a:p>
              <a:pPr rtl="0"/>
              <a:r>
                <a:t>02</a:t>
              </a:r>
            </a:p>
          </dgm:t>
        </dgm:pt>
        <dgm:pt modelId="301" type="sibTrans" cxnId="6">
          <dgm:prSet phldrT="3"/>
          <dgm:t>
            <a:bodyPr rtlCol="0"/>
            <a:lstStyle/>
            <a:p>
              <a:pPr rtl="0"/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AE8BF5-CB93-44E5-9404-15AF760C38FD}" type="datetime1">
              <a:rPr lang="ko-KR" altLang="en-US" smtClean="0"/>
              <a:t>2022-06-15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20DF4F-28CD-42CA-8484-F6571F4C08CC}" type="datetime1">
              <a:rPr lang="ko-KR" altLang="en-US" smtClean="0"/>
              <a:t>2022-06-15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8A3BAFB-7A40-4072-A7FD-FB0EDC55F13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12F07B2-E074-4649-9142-6F1D9AE0DBBB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1B93F205-BE1D-41B6-903E-38A12CD6A70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88763DE7-7630-4C1C-B39F-731F1889F7F8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텍스트 상자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“</a:t>
            </a:r>
          </a:p>
        </p:txBody>
      </p:sp>
      <p:sp>
        <p:nvSpPr>
          <p:cNvPr id="13" name="텍스트 상자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ko" sz="8000">
                <a:solidFill>
                  <a:schemeClr val="tx1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E29F7F6-2AF8-4123-80EB-C26BF25051CC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텍스트 개체 틀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2000F91A-87BC-4A65-9DD7-026C4653A996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그림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그림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그림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그림 개체 틀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텍스트 개체 틀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텍스트 개체 틀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그림 개체 틀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60EBF092-97E8-48BF-A63A-FD32F38B1B9F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FA74C2CD-135C-429A-BF2F-8941132EB27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09A2853-D5CB-4085-8B68-FA9665D9382A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929E7106-0249-4561-8B9A-6D3F87A3DB07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02227B3E-0B5D-4A4E-A1D5-C5A318589AE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그림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 sz="1400"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 sz="1200"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55DD60D-C61B-40E7-975A-28844FBB2D45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321AE99-9C34-4E99-A9FF-6D7F5041DBC9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B802EC46-0824-45EE-B260-50ED0B85D11E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43748954-E065-4054-8C66-392B4F063747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5A58C4A3-D82D-41C7-A18D-6414DD58B953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D41097D8-A3FF-4F04-9CFF-0B8EA7C26038}" type="datetime1">
              <a:rPr lang="ko-KR" altLang="en-US" smtClean="0"/>
              <a:t>2022-06-15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Batang" panose="02030600000101010101" pitchFamily="18" charset="-127"/>
                <a:ea typeface="Batang" panose="02030600000101010101" pitchFamily="18" charset="-127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1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Batang" panose="02030600000101010101" pitchFamily="18" charset="-127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Batang" panose="02030600000101010101" pitchFamily="18" charset="-127"/>
          <a:ea typeface="Batang" panose="02030600000101010101" pitchFamily="18" charset="-127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컵, 커피, 음식, 음료 그림&#10;&#10;자동 생성되는 설명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440034" cy="264838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7200" dirty="0"/>
              <a:t>RFID</a:t>
            </a:r>
            <a:r>
              <a:rPr lang="ko-KR" altLang="en-US" sz="7200" dirty="0"/>
              <a:t>를 이용한 </a:t>
            </a:r>
            <a:r>
              <a:rPr lang="ko-KR" altLang="en-US" sz="7200" dirty="0" err="1"/>
              <a:t>도어락</a:t>
            </a:r>
            <a:endParaRPr lang="ko" sz="72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17417" y="3038194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ko" sz="2800" dirty="0">
                <a:latin typeface="Batang" panose="02030600000101010101" pitchFamily="18" charset="-127"/>
                <a:ea typeface="Batang" panose="02030600000101010101" pitchFamily="18" charset="-127"/>
              </a:rPr>
              <a:t>AR11 </a:t>
            </a:r>
            <a:r>
              <a:rPr lang="ko-KR" altLang="en-US" sz="2800" dirty="0"/>
              <a:t>박제홍</a:t>
            </a:r>
            <a:endParaRPr lang="en-US" altLang="ko-KR" sz="2800" dirty="0"/>
          </a:p>
          <a:p>
            <a:pPr rtl="0"/>
            <a:r>
              <a:rPr lang="en-US" altLang="ko" sz="2800" dirty="0"/>
              <a:t>AR16 </a:t>
            </a:r>
            <a:r>
              <a:rPr lang="ko-KR" altLang="en-US" sz="2800" dirty="0"/>
              <a:t>이현준</a:t>
            </a:r>
            <a:endParaRPr lang="ko" sz="2800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목차</a:t>
            </a:r>
            <a:endParaRPr lang="ko" dirty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graphicFrame>
        <p:nvGraphicFramePr>
          <p:cNvPr id="4" name="내용 개체 틀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4106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C0A11-E748-439F-9D26-D919A68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구상이유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77C9D4-C8CB-4EC3-A01C-5FAC71489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모두 각 자의 집에 들어가기 위해 하는 행동이 무엇일까</a:t>
            </a:r>
            <a:r>
              <a:rPr lang="en-US" altLang="ko-KR" dirty="0"/>
              <a:t>???? </a:t>
            </a:r>
            <a:br>
              <a:rPr lang="en-US" altLang="ko-KR" dirty="0"/>
            </a:br>
            <a:r>
              <a:rPr lang="ko-KR" altLang="en-US" dirty="0" err="1"/>
              <a:t>도어락을</a:t>
            </a:r>
            <a:r>
              <a:rPr lang="ko-KR" altLang="en-US" dirty="0"/>
              <a:t> 열고 들어가는 것이 아닐까 생각이 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제일 최근에도 배운 </a:t>
            </a:r>
            <a:r>
              <a:rPr lang="en-US" altLang="ko-KR" dirty="0"/>
              <a:t>RFID</a:t>
            </a:r>
            <a:r>
              <a:rPr lang="ko-KR" altLang="en-US" dirty="0"/>
              <a:t>를 이용하여 </a:t>
            </a:r>
            <a:r>
              <a:rPr lang="ko-KR" altLang="en-US" dirty="0" err="1"/>
              <a:t>도어락을</a:t>
            </a:r>
            <a:r>
              <a:rPr lang="ko-KR" altLang="en-US" dirty="0"/>
              <a:t> 만들어보고</a:t>
            </a:r>
            <a:br>
              <a:rPr lang="en-US" altLang="ko-KR" dirty="0"/>
            </a:br>
            <a:r>
              <a:rPr lang="ko-KR" altLang="en-US" dirty="0" err="1"/>
              <a:t>도어락이</a:t>
            </a:r>
            <a:r>
              <a:rPr lang="ko-KR" altLang="en-US" dirty="0"/>
              <a:t> 어떻게 작동하는지에 대해서도 알아보기 위해 </a:t>
            </a:r>
            <a:r>
              <a:rPr lang="ko-KR" altLang="en-US" dirty="0" err="1"/>
              <a:t>구상하게되었다</a:t>
            </a:r>
            <a:r>
              <a:rPr lang="en-US" altLang="ko-KR" dirty="0"/>
              <a:t>.</a:t>
            </a:r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723D7-400C-4A40-8FE3-FD66961BE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2DED45-E3D7-4461-8492-D89C7727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3" y="3933824"/>
            <a:ext cx="3488421" cy="22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025-3C89-4EB3-B5A6-42ADF4FE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필요부품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40C8B2-70AA-4723-9FD5-513A990FF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</a:t>
            </a:r>
            <a:endParaRPr lang="en-US" altLang="ko-KR" dirty="0"/>
          </a:p>
          <a:p>
            <a:r>
              <a:rPr lang="ko-KR" altLang="en-US" dirty="0" err="1"/>
              <a:t>브레드보드</a:t>
            </a:r>
            <a:endParaRPr lang="en-US" altLang="ko-KR" dirty="0"/>
          </a:p>
          <a:p>
            <a:r>
              <a:rPr lang="en-US" altLang="ko-KR" dirty="0"/>
              <a:t>RFID </a:t>
            </a:r>
            <a:r>
              <a:rPr lang="ko-KR" altLang="en-US" dirty="0"/>
              <a:t>세트</a:t>
            </a:r>
            <a:endParaRPr lang="en-US" altLang="ko-KR" dirty="0"/>
          </a:p>
          <a:p>
            <a:r>
              <a:rPr lang="en-US" altLang="ko-KR" dirty="0"/>
              <a:t>SG90 </a:t>
            </a:r>
            <a:r>
              <a:rPr lang="ko-KR" altLang="en-US" dirty="0" err="1"/>
              <a:t>서보모터</a:t>
            </a:r>
            <a:endParaRPr lang="en-US" altLang="ko-KR" dirty="0"/>
          </a:p>
          <a:p>
            <a:r>
              <a:rPr lang="en-US" altLang="ko-KR" dirty="0"/>
              <a:t>RGB LED</a:t>
            </a:r>
          </a:p>
          <a:p>
            <a:r>
              <a:rPr lang="en-US" altLang="ko-KR" dirty="0"/>
              <a:t>220</a:t>
            </a:r>
            <a:r>
              <a:rPr lang="ko-KR" altLang="en-US" dirty="0"/>
              <a:t>옴 저항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F6CF7-5CC5-41F3-9BCA-0F9609BA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D0252-761B-47BE-AF00-33CBABBD2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93" y="1950789"/>
            <a:ext cx="4553585" cy="34390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BCEB51-F8E9-4F58-B8AF-707719F13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51" y="1552095"/>
            <a:ext cx="4182071" cy="40206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7129FA3-CD99-4B8D-A97D-E7F57DE96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89" y="2105811"/>
            <a:ext cx="5702592" cy="26463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264548-0C4C-44A2-9263-0B68A1D25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6" y="1625925"/>
            <a:ext cx="4064393" cy="40887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56E7A6-2282-4119-AF09-8C9E35F45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263" y="1609140"/>
            <a:ext cx="4601217" cy="41820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159AD-D699-4AC7-AEB4-B8095E46D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37" y="1731626"/>
            <a:ext cx="4416897" cy="40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DBF86-FFB1-4FE3-A359-3E1FB89E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D14E9E-05C2-4CBD-A85C-122C5050D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RFID</a:t>
            </a:r>
            <a:r>
              <a:rPr lang="ko-KR" altLang="en-US" dirty="0"/>
              <a:t>로 적용할 카드를 등록시킨다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</a:t>
            </a:r>
            <a:r>
              <a:rPr lang="ko-KR" altLang="en-US" dirty="0"/>
              <a:t>등록된 </a:t>
            </a:r>
            <a:r>
              <a:rPr lang="en-US" altLang="ko-KR" dirty="0"/>
              <a:t>RFID</a:t>
            </a:r>
            <a:r>
              <a:rPr lang="ko-KR" altLang="en-US" dirty="0"/>
              <a:t>가 입력되면 </a:t>
            </a:r>
            <a:r>
              <a:rPr lang="ko-KR" altLang="en-US" dirty="0" err="1"/>
              <a:t>도어락이</a:t>
            </a:r>
            <a:r>
              <a:rPr lang="ko-KR" altLang="en-US" dirty="0"/>
              <a:t> 열린다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이때 등록된 카드면 </a:t>
            </a:r>
            <a:r>
              <a:rPr lang="en-US" altLang="ko-KR" dirty="0"/>
              <a:t>LED</a:t>
            </a:r>
            <a:r>
              <a:rPr lang="ko-KR" altLang="en-US" dirty="0"/>
              <a:t>에 초록불이 </a:t>
            </a:r>
            <a:r>
              <a:rPr lang="ko-KR" altLang="en-US" dirty="0" err="1"/>
              <a:t>미등록된</a:t>
            </a:r>
            <a:r>
              <a:rPr lang="ko-KR" altLang="en-US" dirty="0"/>
              <a:t> 카드면 </a:t>
            </a:r>
            <a:r>
              <a:rPr lang="ko-KR" altLang="en-US" dirty="0" err="1"/>
              <a:t>빨간불이</a:t>
            </a:r>
            <a:r>
              <a:rPr lang="ko-KR" altLang="en-US" dirty="0"/>
              <a:t> 들어온다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3.</a:t>
            </a:r>
            <a:r>
              <a:rPr lang="ko-KR" altLang="en-US" dirty="0" err="1"/>
              <a:t>도어락이</a:t>
            </a:r>
            <a:r>
              <a:rPr lang="ko-KR" altLang="en-US" dirty="0"/>
              <a:t> 열린 후 몇 초 후에 자동으로 닫힌다</a:t>
            </a:r>
            <a:r>
              <a:rPr lang="en-US" altLang="ko-KR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90A601-0134-4C2F-9007-8C64D45A8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13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D44C8-4F0B-41A9-912C-85B0EBF9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15178"/>
            <a:ext cx="10353762" cy="1257300"/>
          </a:xfrm>
        </p:spPr>
        <p:txBody>
          <a:bodyPr/>
          <a:lstStyle/>
          <a:p>
            <a:r>
              <a:rPr lang="ko-KR" altLang="en-US" dirty="0"/>
              <a:t>간략한 코드설명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660BD-B858-46B5-9CB1-D66C9990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54" y="1427060"/>
            <a:ext cx="10353762" cy="52247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If(</a:t>
            </a:r>
            <a:r>
              <a:rPr lang="en-US" altLang="ko-KR" sz="2000" dirty="0" err="1"/>
              <a:t>content.substring</a:t>
            </a:r>
            <a:r>
              <a:rPr lang="en-US" altLang="ko-KR" sz="2000" dirty="0"/>
              <a:t>(1) == “7F C4 48 CA”)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-&gt;RFID Reader</a:t>
            </a:r>
            <a:r>
              <a:rPr lang="ko-KR" altLang="en-US" sz="2000" dirty="0"/>
              <a:t>에</a:t>
            </a:r>
            <a:r>
              <a:rPr lang="en-US" altLang="ko-KR" sz="2000" dirty="0"/>
              <a:t> </a:t>
            </a:r>
            <a:r>
              <a:rPr lang="ko-KR" altLang="en-US" sz="2000" dirty="0"/>
              <a:t>카드를 등록</a:t>
            </a:r>
            <a:endParaRPr lang="en-US" altLang="ko-KR" sz="2000" dirty="0"/>
          </a:p>
          <a:p>
            <a:r>
              <a:rPr lang="en-US" altLang="ko-KR" sz="2000" dirty="0" err="1"/>
              <a:t>digitalWrite</a:t>
            </a:r>
            <a:r>
              <a:rPr lang="en-US" altLang="ko-KR" sz="2000" dirty="0"/>
              <a:t>(GLED,HIGH);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(180);</a:t>
            </a:r>
            <a:br>
              <a:rPr lang="en-US" altLang="ko-KR" sz="2000" dirty="0"/>
            </a:br>
            <a:r>
              <a:rPr lang="en-US" altLang="ko-KR" sz="2000" dirty="0"/>
              <a:t>delay(3000);</a:t>
            </a:r>
            <a:br>
              <a:rPr lang="en-US" altLang="ko-KR" sz="2000" dirty="0"/>
            </a:br>
            <a:r>
              <a:rPr lang="en-US" altLang="ko-KR" sz="2000" dirty="0" err="1"/>
              <a:t>servo.write</a:t>
            </a:r>
            <a:r>
              <a:rPr lang="en-US" altLang="ko-KR" sz="2000" dirty="0"/>
              <a:t>(0);</a:t>
            </a:r>
            <a:br>
              <a:rPr lang="en-US" altLang="ko-KR" sz="2000" dirty="0"/>
            </a:br>
            <a:r>
              <a:rPr lang="en-US" altLang="ko-KR" sz="2000" dirty="0" err="1"/>
              <a:t>digitalWrite</a:t>
            </a:r>
            <a:r>
              <a:rPr lang="en-US" altLang="ko-KR" sz="2000" dirty="0"/>
              <a:t>(GLED,LOW);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초록불이 들어오고 </a:t>
            </a:r>
            <a:br>
              <a:rPr lang="en-US" altLang="ko-KR" sz="2000" dirty="0"/>
            </a:br>
            <a:r>
              <a:rPr lang="ko-KR" altLang="en-US" sz="2000" dirty="0"/>
              <a:t>모터를 </a:t>
            </a:r>
            <a:r>
              <a:rPr lang="en-US" altLang="ko-KR" sz="2000" dirty="0"/>
              <a:t>180</a:t>
            </a:r>
            <a:r>
              <a:rPr lang="ko-KR" altLang="en-US" sz="2000" dirty="0"/>
              <a:t>도 돌려</a:t>
            </a:r>
            <a:r>
              <a:rPr lang="en-US" altLang="ko-KR" sz="2000" dirty="0"/>
              <a:t> </a:t>
            </a:r>
            <a:r>
              <a:rPr lang="ko-KR" altLang="en-US" sz="2000" dirty="0"/>
              <a:t>문이 열리게 코딩</a:t>
            </a:r>
            <a:endParaRPr lang="en-US" altLang="ko-KR" sz="2000" dirty="0"/>
          </a:p>
          <a:p>
            <a:r>
              <a:rPr lang="en-US" altLang="ko-KR" sz="2000" dirty="0"/>
              <a:t>Else </a:t>
            </a:r>
            <a:r>
              <a:rPr lang="ko-KR" altLang="en-US" sz="2000" dirty="0"/>
              <a:t>이후</a:t>
            </a:r>
            <a:br>
              <a:rPr lang="en-US" altLang="ko-KR" sz="2000" dirty="0"/>
            </a:br>
            <a:r>
              <a:rPr lang="en-US" altLang="ko-KR" sz="2000" dirty="0"/>
              <a:t>-&gt;</a:t>
            </a:r>
            <a:r>
              <a:rPr lang="ko-KR" altLang="en-US" sz="2000" dirty="0"/>
              <a:t>카드가 일치하지 않으면 </a:t>
            </a:r>
            <a:r>
              <a:rPr lang="en-US" altLang="ko-KR" sz="2000" dirty="0"/>
              <a:t>LED</a:t>
            </a:r>
            <a:r>
              <a:rPr lang="ko-KR" altLang="en-US" sz="2000" dirty="0"/>
              <a:t>에 </a:t>
            </a:r>
            <a:r>
              <a:rPr lang="ko-KR" altLang="en-US" sz="2000" dirty="0" err="1"/>
              <a:t>빨간불이</a:t>
            </a:r>
            <a:r>
              <a:rPr lang="ko-KR" altLang="en-US" sz="2000" dirty="0"/>
              <a:t> 들어오고</a:t>
            </a:r>
            <a:br>
              <a:rPr lang="en-US" altLang="ko-KR" sz="2000" dirty="0"/>
            </a:br>
            <a:r>
              <a:rPr lang="ko-KR" altLang="en-US" sz="2000" dirty="0"/>
              <a:t>모터는 작동하지 않는다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D6690E-BAA0-4E6D-B780-D12E82B9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2E5EE6-C441-4B19-9CAF-861E7FD95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196" y="2249866"/>
            <a:ext cx="50863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2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13F5-32AA-44E5-9D8E-0F60618F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회로도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D7157B-6AB3-4824-92B7-1D746406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33" y="2076450"/>
            <a:ext cx="10353762" cy="3714749"/>
          </a:xfrm>
        </p:spPr>
        <p:txBody>
          <a:bodyPr/>
          <a:lstStyle/>
          <a:p>
            <a:pPr marL="36900" indent="0">
              <a:buNone/>
            </a:pPr>
            <a:r>
              <a:rPr lang="en-US" altLang="ko-KR" dirty="0"/>
              <a:t>RFID READER</a:t>
            </a:r>
            <a:r>
              <a:rPr lang="ko-KR" altLang="en-US" dirty="0"/>
              <a:t>로 카드를 등록하고</a:t>
            </a: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등록된 카드를 인식할 시 </a:t>
            </a:r>
            <a:r>
              <a:rPr lang="en-US" altLang="ko-KR" dirty="0"/>
              <a:t>LED</a:t>
            </a:r>
            <a:r>
              <a:rPr lang="ko-KR" altLang="en-US" dirty="0"/>
              <a:t>에 </a:t>
            </a:r>
            <a:r>
              <a:rPr lang="ko-KR" altLang="en-US" dirty="0" err="1"/>
              <a:t>초록불</a:t>
            </a:r>
            <a:br>
              <a:rPr lang="en-US" altLang="ko-KR" dirty="0"/>
            </a:br>
            <a:r>
              <a:rPr lang="ko-KR" altLang="en-US" dirty="0"/>
              <a:t>이 들어오고 모터가 움직이는 방식</a:t>
            </a:r>
            <a:endParaRPr lang="en-US" altLang="ko-KR" dirty="0"/>
          </a:p>
          <a:p>
            <a:pPr marL="36900" indent="0">
              <a:buNone/>
            </a:pPr>
            <a:endParaRPr lang="en-US" altLang="ko-KR" dirty="0"/>
          </a:p>
          <a:p>
            <a:pPr marL="36900" indent="0">
              <a:buNone/>
            </a:pPr>
            <a:r>
              <a:rPr lang="ko-KR" altLang="en-US" dirty="0"/>
              <a:t>등록되지 않은 카드가 인식 될 시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 err="1"/>
              <a:t>빨간불이</a:t>
            </a:r>
            <a:r>
              <a:rPr lang="ko-KR" altLang="en-US" dirty="0"/>
              <a:t> 들어오고 모터가 움직이지</a:t>
            </a:r>
            <a:br>
              <a:rPr lang="en-US" altLang="ko-KR" dirty="0"/>
            </a:br>
            <a:r>
              <a:rPr lang="ko-KR" altLang="en-US" dirty="0"/>
              <a:t>않는다</a:t>
            </a:r>
            <a:endParaRPr lang="en-US" altLang="ko-KR" dirty="0"/>
          </a:p>
          <a:p>
            <a:pPr marL="36900" indent="0">
              <a:buNone/>
            </a:pP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11389F-05F1-47D0-9BDD-131A5083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E03AE0BE-C4D1-43E8-B47D-F839F2F20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69" y="1542950"/>
            <a:ext cx="5582733" cy="500745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87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BE562F-3A71-4415-9CD1-277017FA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완성</a:t>
            </a:r>
          </a:p>
        </p:txBody>
      </p:sp>
      <p:pic>
        <p:nvPicPr>
          <p:cNvPr id="5" name="컷">
            <a:hlinkClick r:id="" action="ppaction://media"/>
            <a:extLst>
              <a:ext uri="{FF2B5EF4-FFF2-40B4-BE49-F238E27FC236}">
                <a16:creationId xmlns:a16="http://schemas.microsoft.com/office/drawing/2014/main" id="{6CE51447-B744-4930-93BF-9502DB886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2076450"/>
            <a:ext cx="6604000" cy="3714750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5F7D2-6FA8-43FB-8CA1-A1685C01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80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DEF76-F2DD-462F-A906-68CD1A54A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42" y="2734235"/>
            <a:ext cx="10353762" cy="1257300"/>
          </a:xfrm>
        </p:spPr>
        <p:txBody>
          <a:bodyPr/>
          <a:lstStyle/>
          <a:p>
            <a:r>
              <a:rPr lang="en-US" altLang="ko-KR" dirty="0"/>
              <a:t>THANK U</a:t>
            </a:r>
            <a:endParaRPr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199FD-8934-47B1-AD6A-702C6E7A1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FB65F-A068-40C2-A5B9-B0D9283C0C60}" type="datetime1">
              <a:rPr lang="ko-KR" altLang="en-US" smtClean="0"/>
              <a:t>2022-06-15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79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96_TF12214701" id="{ADAFAABC-9D60-4261-94F7-D5A12D9D58BB}" vid="{E26A3187-DE39-42F4-9711-F6C9C3F5607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{B7ADF8C7-A6FB-47C4-8EAE-372FB81F1509}tf12214701_win32</Template>
  <TotalTime>76</TotalTime>
  <Words>240</Words>
  <Application>Microsoft Office PowerPoint</Application>
  <PresentationFormat>와이드스크린</PresentationFormat>
  <Paragraphs>42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Batang</vt:lpstr>
      <vt:lpstr>Calibri</vt:lpstr>
      <vt:lpstr>Wingdings 2</vt:lpstr>
      <vt:lpstr>SlateVTI</vt:lpstr>
      <vt:lpstr>RFID를 이용한 도어락</vt:lpstr>
      <vt:lpstr>목차</vt:lpstr>
      <vt:lpstr>구상이유</vt:lpstr>
      <vt:lpstr>필요부품</vt:lpstr>
      <vt:lpstr>설계</vt:lpstr>
      <vt:lpstr>간략한 코드설명</vt:lpstr>
      <vt:lpstr>회로도</vt:lpstr>
      <vt:lpstr>완성</vt:lpstr>
      <vt:lpstr>THANK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RFID를 이용한 도어락</dc:title>
  <dc:creator>박 제홍</dc:creator>
  <cp:lastModifiedBy>박 제홍</cp:lastModifiedBy>
  <cp:revision>5</cp:revision>
  <dcterms:created xsi:type="dcterms:W3CDTF">2022-06-13T10:17:36Z</dcterms:created>
  <dcterms:modified xsi:type="dcterms:W3CDTF">2022-06-14T23:57:31Z</dcterms:modified>
</cp:coreProperties>
</file>